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7" r:id="rId5"/>
    <p:sldId id="268" r:id="rId6"/>
    <p:sldId id="265" r:id="rId7"/>
    <p:sldId id="258" r:id="rId8"/>
    <p:sldId id="259" r:id="rId9"/>
    <p:sldId id="260" r:id="rId10"/>
    <p:sldId id="261" r:id="rId11"/>
    <p:sldId id="262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DA71C0-2E3F-457A-B623-B8D3A3625088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E73BB9-E9D9-481F-BF24-23A397F482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762000"/>
          </a:xfrm>
        </p:spPr>
        <p:txBody>
          <a:bodyPr>
            <a:noAutofit/>
          </a:bodyPr>
          <a:lstStyle/>
          <a:p>
            <a:r>
              <a:rPr lang="mn-MN" sz="3200" dirty="0" smtClean="0">
                <a:latin typeface="Times New Roman" pitchFamily="18" charset="0"/>
                <a:cs typeface="Times New Roman" pitchFamily="18" charset="0"/>
              </a:rPr>
              <a:t>Хөвсгөл аймаг Чандмань-Өндөр сум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620000" cy="4572000"/>
          </a:xfrm>
        </p:spPr>
        <p:txBody>
          <a:bodyPr>
            <a:normAutofit/>
          </a:bodyPr>
          <a:lstStyle/>
          <a:p>
            <a:r>
              <a:rPr lang="mn-MN" sz="3600" dirty="0" smtClean="0">
                <a:latin typeface="Times New Roman" pitchFamily="18" charset="0"/>
                <a:cs typeface="Times New Roman" pitchFamily="18" charset="0"/>
              </a:rPr>
              <a:t>ХОС-ЭРДЭНЭ ХХК</a:t>
            </a:r>
          </a:p>
          <a:p>
            <a:r>
              <a:rPr lang="mn-MN" sz="3600" dirty="0" smtClean="0">
                <a:latin typeface="Times New Roman" pitchFamily="18" charset="0"/>
                <a:cs typeface="Times New Roman" pitchFamily="18" charset="0"/>
              </a:rPr>
              <a:t>ОЙН МЭРГЭЖЛИЙН БАЙГУУЛАГЫН 2016 ОНЫ ТАЙЛАН</a:t>
            </a:r>
          </a:p>
          <a:p>
            <a:endParaRPr lang="mn-M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36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mn-MN" sz="3600" dirty="0" smtClean="0">
                <a:latin typeface="Times New Roman" pitchFamily="18" charset="0"/>
                <a:cs typeface="Times New Roman" pitchFamily="18" charset="0"/>
              </a:rPr>
              <a:t>ОН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4572000" cy="655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"/>
            <a:ext cx="4343399" cy="6629400"/>
          </a:xfrm>
        </p:spPr>
      </p:pic>
    </p:spTree>
    <p:extLst>
      <p:ext uri="{BB962C8B-B14F-4D97-AF65-F5344CB8AC3E}">
        <p14:creationId xmlns:p14="http://schemas.microsoft.com/office/powerpoint/2010/main" val="24625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ТАЛБАЙН ЦЭВЭРЛЭГЭЭ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495800" cy="5486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267199" cy="5486400"/>
          </a:xfrm>
        </p:spPr>
      </p:pic>
    </p:spTree>
    <p:extLst>
      <p:ext uri="{BB962C8B-B14F-4D97-AF65-F5344CB8AC3E}">
        <p14:creationId xmlns:p14="http://schemas.microsoft.com/office/powerpoint/2010/main" val="40901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224272"/>
          </a:xfrm>
        </p:spPr>
        <p:txBody>
          <a:bodyPr>
            <a:normAutofit/>
          </a:bodyPr>
          <a:lstStyle/>
          <a:p>
            <a:r>
              <a:rPr lang="mn-MN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АНХААРАЛ </a:t>
            </a:r>
            <a:r>
              <a:rPr lang="mn-MN" sz="5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ТАВЬСАНД БАЯРЛАЛАА.</a:t>
            </a:r>
            <a:endParaRPr lang="en-US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738533" cy="4373563"/>
          </a:xfrm>
        </p:spPr>
        <p:txBody>
          <a:bodyPr>
            <a:normAutofit lnSpcReduction="10000"/>
          </a:bodyPr>
          <a:lstStyle/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ХОС-ЭРДЭНЭ ХХК- НЬ 2008 ОНООС ХУДАЛДАА ҮЙЛЧИЛГЭЭНИЙ ЧИГЛЭЛЭЭР ҮЙЛ АЖИЛЛАГАА ЯВУУЛДАГ.</a:t>
            </a:r>
          </a:p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2016 ОНООС ЭХЛЭН ОЙН МЭРГЭЖЛИЙН БАЙГУУЛЛАГЫН ЭРХ АВЧ ҮЙЛ АЖИЛЛАГААГАА ЯВУУЛЖ  5 ОРОН ТООТОЙ АЖИЛЛАЖ БАЙНА. </a:t>
            </a:r>
          </a:p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ОЙН ИНЖЕНЕР -  Б. МӨНХГЭРЭЛ</a:t>
            </a:r>
          </a:p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ХӨРӨӨЧИН  - Ч.БАТ-ЭРДЭНЭ</a:t>
            </a:r>
          </a:p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РААМЧИН – С.ХАШ </a:t>
            </a:r>
          </a:p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2016 ОНД 8 ИРГЭНИЙГ ТҮР АЖЛЫН БАЙРААР ХАНГАН АЖИЛЛАСАН.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Autofit/>
          </a:bodyPr>
          <a:lstStyle/>
          <a:p>
            <a:r>
              <a:rPr lang="mn-MN" sz="3200" dirty="0" smtClean="0">
                <a:latin typeface="Times New Roman" pitchFamily="18" charset="0"/>
                <a:cs typeface="Times New Roman" pitchFamily="18" charset="0"/>
              </a:rPr>
              <a:t>ХОС-ЭРДЭНЭ ХХК, ОЙН МЭРГЭЖЛИЙН БАЙГУУЛЛАГЫН ТАНИЛЦУУЛГА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Autofit/>
          </a:bodyPr>
          <a:lstStyle/>
          <a:p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ХОС-ЭРДЭНЭ ХХК-ОЙН МЭРГЭЖЛИЙН БАЙГУУЛЛАГЫН 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ТОНОГ ТӨХӨӨРӨМЖ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270375" cy="51815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24000"/>
            <a:ext cx="4270375" cy="5105399"/>
          </a:xfrm>
        </p:spPr>
      </p:pic>
    </p:spTree>
    <p:extLst>
      <p:ext uri="{BB962C8B-B14F-4D97-AF65-F5344CB8AC3E}">
        <p14:creationId xmlns:p14="http://schemas.microsoft.com/office/powerpoint/2010/main" val="25429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252728"/>
          </a:xfrm>
        </p:spPr>
        <p:txBody>
          <a:bodyPr>
            <a:noAutofit/>
          </a:bodyPr>
          <a:lstStyle/>
          <a:p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ХОС-ЭРДЭНЭ ХХК-ОЙН МЭРГЭЖЛИЙН БАЙГУУЛЛАГЫН  ТОНОГ ТӨХӨӨРӨМЖ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419600" cy="4953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343400" cy="4953000"/>
          </a:xfrm>
        </p:spPr>
      </p:pic>
    </p:spTree>
    <p:extLst>
      <p:ext uri="{BB962C8B-B14F-4D97-AF65-F5344CB8AC3E}">
        <p14:creationId xmlns:p14="http://schemas.microsoft.com/office/powerpoint/2010/main" val="13308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4582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n-MN" sz="3200" dirty="0">
                <a:latin typeface="Times New Roman" pitchFamily="18" charset="0"/>
                <a:cs typeface="Times New Roman" pitchFamily="18" charset="0"/>
              </a:rPr>
              <a:t>ХОС-ЭРДЭНЭ ХХК-ОЙН МЭРГЭЖЛИЙН БАЙГУУЛЛАГЫН  ТОНОГ ТӨХӨӨРӨМЖ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34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ОНД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ГА ТАЛБАЙГ ТУСГААРЛУУЛСАН.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ХЭРЭГЛЭЭНИЙ МОД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111.7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М3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ТҮЛЭЭНИЙ МОД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181.3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М3 БЭЛТГЭСЭН.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ОЙН ТӨЛБӨРТ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1775720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ТӨГРӨГ ОРОН НУТГИЙН ОРЛОГОД ОРУУЛСАН.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ГА-Д ОЙН ЦЭВЭРЛЭГЭЭ ХИЙСЭН.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МОД ҮРЖҮҮЛГИЙН ТАЛБАЙ ШИНЭЭР БАЙГУУЛЖ 3 КГ ҮР ТАРЬЖ  ТАРЬЦТАЙ БОЛСОН.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ЭНЭ ОНД 1,5 ГА  </a:t>
            </a:r>
            <a:r>
              <a:rPr lang="mn-MN" dirty="0">
                <a:latin typeface="Times New Roman" pitchFamily="18" charset="0"/>
                <a:cs typeface="Times New Roman" pitchFamily="18" charset="0"/>
              </a:rPr>
              <a:t>ГАЗАРТ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НӨХӨН СЭРГЭЭЛТ ХИЙЛГЭСЭН БОЛНО.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Autofit/>
          </a:bodyPr>
          <a:lstStyle/>
          <a:p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ХОС-ЭРДЭНЭ ХХК-ОЙН МЭРГЭЖЛИЙН БАЙГУУЛЛАГЫН 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ОНЫ АЖЛЫН ТАЙЛАН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85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763000" cy="880872"/>
          </a:xfrm>
        </p:spPr>
        <p:txBody>
          <a:bodyPr>
            <a:noAutofit/>
          </a:bodyPr>
          <a:lstStyle/>
          <a:p>
            <a:r>
              <a:rPr lang="mn-MN" sz="3200" dirty="0" smtClean="0">
                <a:latin typeface="Times New Roman" pitchFamily="18" charset="0"/>
                <a:cs typeface="Times New Roman" pitchFamily="18" charset="0"/>
              </a:rPr>
              <a:t>ТҮЛЭЭНИЙ МОД БЭЛТГЭЖ БАЙГАА БАЙДАЛ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572000" cy="54101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495799" cy="5410200"/>
          </a:xfrm>
        </p:spPr>
      </p:pic>
    </p:spTree>
    <p:extLst>
      <p:ext uri="{BB962C8B-B14F-4D97-AF65-F5344CB8AC3E}">
        <p14:creationId xmlns:p14="http://schemas.microsoft.com/office/powerpoint/2010/main" val="6630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>
            <a:noAutofit/>
          </a:bodyPr>
          <a:lstStyle/>
          <a:p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ХЭРЭГЛЭЭНИЙ МОД ЦАГААЛЖ БАЙГАА БАЙДАЛ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" y="1219200"/>
            <a:ext cx="4502726" cy="548639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19200"/>
            <a:ext cx="4346575" cy="5486400"/>
          </a:xfrm>
        </p:spPr>
      </p:pic>
    </p:spTree>
    <p:extLst>
      <p:ext uri="{BB962C8B-B14F-4D97-AF65-F5344CB8AC3E}">
        <p14:creationId xmlns:p14="http://schemas.microsoft.com/office/powerpoint/2010/main" val="6431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22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4495800" cy="6400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"/>
            <a:ext cx="4572000" cy="6553200"/>
          </a:xfrm>
        </p:spPr>
      </p:pic>
    </p:spTree>
    <p:extLst>
      <p:ext uri="{BB962C8B-B14F-4D97-AF65-F5344CB8AC3E}">
        <p14:creationId xmlns:p14="http://schemas.microsoft.com/office/powerpoint/2010/main" val="12551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2768dd1de14cffa3bd576349b9e2a45ccf9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176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Хөвсгөл аймаг Чандмань-Өндөр сум</vt:lpstr>
      <vt:lpstr>ХОС-ЭРДЭНЭ ХХК, ОЙН МЭРГЭЖЛИЙН БАЙГУУЛЛАГЫН ТАНИЛЦУУЛГА</vt:lpstr>
      <vt:lpstr>ХОС-ЭРДЭНЭ ХХК-ОЙН МЭРГЭЖЛИЙН БАЙГУУЛЛАГЫН  ТОНОГ ТӨХӨӨРӨМЖ</vt:lpstr>
      <vt:lpstr>ХОС-ЭРДЭНЭ ХХК-ОЙН МЭРГЭЖЛИЙН БАЙГУУЛЛАГЫН  ТОНОГ ТӨХӨӨРӨМЖ</vt:lpstr>
      <vt:lpstr>ХОС-ЭРДЭНЭ ХХК-ОЙН МЭРГЭЖЛИЙН БАЙГУУЛЛАГЫН  ТОНОГ ТӨХӨӨРӨМЖ</vt:lpstr>
      <vt:lpstr>ХОС-ЭРДЭНЭ ХХК-ОЙН МЭРГЭЖЛИЙН БАЙГУУЛЛАГЫН  2018 ОНЫ АЖЛЫН ТАЙЛАН</vt:lpstr>
      <vt:lpstr>ТҮЛЭЭНИЙ МОД БЭЛТГЭЖ БАЙГАА БАЙДАЛ</vt:lpstr>
      <vt:lpstr>ХЭРЭГЛЭЭНИЙ МОД ЦАГААЛЖ БАЙГАА БАЙДАЛ</vt:lpstr>
      <vt:lpstr>PowerPoint Presentation</vt:lpstr>
      <vt:lpstr>PowerPoint Presentation</vt:lpstr>
      <vt:lpstr>ТАЛБАЙН ЦЭВЭРЛЭГЭЭ </vt:lpstr>
      <vt:lpstr>АНХААРАЛ ТАВЬСАНД БАЯРЛАЛАА.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Хөвсгөл аймаг Чандмань-Өндөр сум</dc:title>
  <dc:creator>MGM</dc:creator>
  <cp:lastModifiedBy>home</cp:lastModifiedBy>
  <cp:revision>31</cp:revision>
  <dcterms:created xsi:type="dcterms:W3CDTF">2017-03-10T16:52:53Z</dcterms:created>
  <dcterms:modified xsi:type="dcterms:W3CDTF">2018-12-17T02:56:45Z</dcterms:modified>
</cp:coreProperties>
</file>